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3"/>
  </p:notesMasterIdLst>
  <p:sldIdLst>
    <p:sldId id="9486" r:id="rId3"/>
    <p:sldId id="9437" r:id="rId4"/>
    <p:sldId id="277" r:id="rId5"/>
    <p:sldId id="9493" r:id="rId6"/>
    <p:sldId id="9474" r:id="rId7"/>
    <p:sldId id="9496" r:id="rId8"/>
    <p:sldId id="9497" r:id="rId9"/>
    <p:sldId id="9498" r:id="rId10"/>
    <p:sldId id="9499" r:id="rId11"/>
    <p:sldId id="268" r:id="rId12"/>
    <p:sldId id="269" r:id="rId13"/>
    <p:sldId id="284" r:id="rId14"/>
    <p:sldId id="283" r:id="rId15"/>
    <p:sldId id="304" r:id="rId16"/>
    <p:sldId id="9511" r:id="rId17"/>
    <p:sldId id="275" r:id="rId18"/>
    <p:sldId id="9512" r:id="rId19"/>
    <p:sldId id="9509" r:id="rId20"/>
    <p:sldId id="9513"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7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06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2022/12/8</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2022/12/8</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2022/12/8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2022/12/8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2022/12/8</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2022/12/8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pic>
        <p:nvPicPr>
          <p:cNvPr id="4" name="Picture 3" descr="A picture containing shape&#10;&#10;Description automatically generated">
            <a:extLst>
              <a:ext uri="{FF2B5EF4-FFF2-40B4-BE49-F238E27FC236}">
                <a16:creationId xmlns:a16="http://schemas.microsoft.com/office/drawing/2014/main" id="{24E36CE3-65F3-450E-8C0D-F3538A4096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2022/12/8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id="{AAF2BE2C-7D7D-424B-A2C4-739FF3C2609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39.png"/><Relationship Id="rId3" Type="http://schemas.openxmlformats.org/officeDocument/2006/relationships/image" Target="../media/image28.png"/><Relationship Id="rId21" Type="http://schemas.openxmlformats.org/officeDocument/2006/relationships/image" Target="../media/image42.png"/><Relationship Id="rId7" Type="http://schemas.openxmlformats.org/officeDocument/2006/relationships/image" Target="../media/image31.png"/><Relationship Id="rId12" Type="http://schemas.openxmlformats.org/officeDocument/2006/relationships/image" Target="../media/image35.png"/><Relationship Id="rId17" Type="http://schemas.microsoft.com/office/2007/relationships/hdphoto" Target="../media/hdphoto5.wdp"/><Relationship Id="rId2" Type="http://schemas.openxmlformats.org/officeDocument/2006/relationships/image" Target="../media/image5.jpeg"/><Relationship Id="rId16" Type="http://schemas.openxmlformats.org/officeDocument/2006/relationships/image" Target="../media/image38.png"/><Relationship Id="rId20"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4.png"/><Relationship Id="rId5" Type="http://schemas.microsoft.com/office/2007/relationships/hdphoto" Target="../media/hdphoto2.wdp"/><Relationship Id="rId15" Type="http://schemas.microsoft.com/office/2007/relationships/hdphoto" Target="../media/hdphoto4.wdp"/><Relationship Id="rId10" Type="http://schemas.microsoft.com/office/2007/relationships/hdphoto" Target="../media/hdphoto3.wdp"/><Relationship Id="rId19" Type="http://schemas.openxmlformats.org/officeDocument/2006/relationships/image" Target="../media/image40.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7.png"/><Relationship Id="rId22"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39.png"/><Relationship Id="rId3" Type="http://schemas.openxmlformats.org/officeDocument/2006/relationships/image" Target="../media/image28.png"/><Relationship Id="rId21" Type="http://schemas.microsoft.com/office/2007/relationships/hdphoto" Target="../media/hdphoto6.wdp"/><Relationship Id="rId7" Type="http://schemas.openxmlformats.org/officeDocument/2006/relationships/image" Target="../media/image31.png"/><Relationship Id="rId12" Type="http://schemas.openxmlformats.org/officeDocument/2006/relationships/image" Target="../media/image35.png"/><Relationship Id="rId17" Type="http://schemas.microsoft.com/office/2007/relationships/hdphoto" Target="../media/hdphoto5.wdp"/><Relationship Id="rId2" Type="http://schemas.openxmlformats.org/officeDocument/2006/relationships/image" Target="../media/image5.jpe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4.png"/><Relationship Id="rId24" Type="http://schemas.openxmlformats.org/officeDocument/2006/relationships/image" Target="../media/image45.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7.wdp"/><Relationship Id="rId10" Type="http://schemas.microsoft.com/office/2007/relationships/hdphoto" Target="../media/hdphoto3.wdp"/><Relationship Id="rId19"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7.png"/><Relationship Id="rId22"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7.png"/><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8.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3.png"/><Relationship Id="rId2" Type="http://schemas.openxmlformats.org/officeDocument/2006/relationships/image" Target="../media/image5.jpeg"/><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838"/>
            <a:ext cx="12192000" cy="6858000"/>
          </a:xfrm>
          <a:prstGeom prst="rect">
            <a:avLst/>
          </a:prstGeom>
        </p:spPr>
      </p:pic>
      <p:sp>
        <p:nvSpPr>
          <p:cNvPr id="7" name="Google Shape;571;p34">
            <a:extLst>
              <a:ext uri="{FF2B5EF4-FFF2-40B4-BE49-F238E27FC236}">
                <a16:creationId xmlns:a16="http://schemas.microsoft.com/office/drawing/2014/main"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2" name="Group 1">
            <a:extLst>
              <a:ext uri="{FF2B5EF4-FFF2-40B4-BE49-F238E27FC236}">
                <a16:creationId xmlns:a16="http://schemas.microsoft.com/office/drawing/2014/main" id="{1611516D-DE92-6554-AC8F-AE788C0D13F8}"/>
              </a:ext>
            </a:extLst>
          </p:cNvPr>
          <p:cNvGrpSpPr/>
          <p:nvPr/>
        </p:nvGrpSpPr>
        <p:grpSpPr>
          <a:xfrm>
            <a:off x="5183367" y="756311"/>
            <a:ext cx="5167502" cy="1862048"/>
            <a:chOff x="3420206" y="750220"/>
            <a:chExt cx="5167502" cy="1862048"/>
          </a:xfrm>
        </p:grpSpPr>
        <p:sp>
          <p:nvSpPr>
            <p:cNvPr id="14" name="TextBox 13">
              <a:extLst>
                <a:ext uri="{FF2B5EF4-FFF2-40B4-BE49-F238E27FC236}">
                  <a16:creationId xmlns:a16="http://schemas.microsoft.com/office/drawing/2014/main" id="{C2974453-2224-0443-2044-D7AA5609A680}"/>
                </a:ext>
              </a:extLst>
            </p:cNvPr>
            <p:cNvSpPr txBox="1"/>
            <p:nvPr/>
          </p:nvSpPr>
          <p:spPr>
            <a:xfrm>
              <a:off x="3420207"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85725">
                    <a:solidFill>
                      <a:srgbClr val="FFFFFF"/>
                    </a:solidFill>
                  </a:ln>
                  <a:solidFill>
                    <a:srgbClr val="FFFFFF"/>
                  </a:solidFill>
                  <a:effectLst>
                    <a:glow>
                      <a:srgbClr val="FFFFFF"/>
                    </a:glow>
                  </a:effectLst>
                  <a:uLnTx/>
                  <a:uFillTx/>
                  <a:latin typeface="#9Slide05 SVNClementine" panose="020F0502020204030203" pitchFamily="34" charset="0"/>
                  <a:cs typeface="+mn-cs"/>
                </a:rPr>
                <a:t>Chính tả</a:t>
              </a:r>
            </a:p>
          </p:txBody>
        </p:sp>
        <p:sp>
          <p:nvSpPr>
            <p:cNvPr id="15" name="TextBox 14">
              <a:extLst>
                <a:ext uri="{FF2B5EF4-FFF2-40B4-BE49-F238E27FC236}">
                  <a16:creationId xmlns:a16="http://schemas.microsoft.com/office/drawing/2014/main" id="{42590AE3-297D-F1BD-A58D-1033B6AF3FC6}"/>
                </a:ext>
              </a:extLst>
            </p:cNvPr>
            <p:cNvSpPr txBox="1"/>
            <p:nvPr/>
          </p:nvSpPr>
          <p:spPr>
            <a:xfrm>
              <a:off x="3420206"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ED7D31">
                      <a:lumMod val="60000"/>
                      <a:lumOff val="40000"/>
                    </a:srgbClr>
                  </a:solidFill>
                  <a:effectLst>
                    <a:glow>
                      <a:srgbClr val="FFFFFF"/>
                    </a:glow>
                  </a:effectLst>
                  <a:uLnTx/>
                  <a:uFillTx/>
                  <a:latin typeface="#9Slide05 SVNClementine" panose="020F0502020204030203" pitchFamily="34" charset="0"/>
                  <a:cs typeface="+mn-cs"/>
                </a:rPr>
                <a:t>C</a:t>
              </a:r>
              <a:r>
                <a:rPr kumimoji="0" lang="en-US" sz="11500" b="0" i="0" u="none" strike="noStrike" kern="1200" cap="none" spc="0" normalizeH="0" baseline="0" noProof="0" dirty="0" err="1">
                  <a:ln>
                    <a:noFill/>
                  </a:ln>
                  <a:solidFill>
                    <a:srgbClr val="70AD47">
                      <a:lumMod val="60000"/>
                      <a:lumOff val="40000"/>
                    </a:srgbClr>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err="1">
                  <a:ln>
                    <a:noFill/>
                  </a:ln>
                  <a:solidFill>
                    <a:srgbClr val="FFC000">
                      <a:lumMod val="60000"/>
                      <a:lumOff val="40000"/>
                    </a:srgbClr>
                  </a:solidFill>
                  <a:effectLst>
                    <a:glow>
                      <a:srgbClr val="FFFFFF"/>
                    </a:glow>
                  </a:effectLst>
                  <a:uLnTx/>
                  <a:uFillTx/>
                  <a:latin typeface="#9Slide05 SVNClementine" panose="020F0502020204030203" pitchFamily="34" charset="0"/>
                  <a:cs typeface="+mn-cs"/>
                </a:rPr>
                <a:t>í</a:t>
              </a:r>
              <a:r>
                <a:rPr kumimoji="0" lang="en-US" sz="11500" b="0" i="0" u="none" strike="noStrike" kern="1200" cap="none" spc="0" normalizeH="0" baseline="0" noProof="0" dirty="0" err="1">
                  <a:ln>
                    <a:noFill/>
                  </a:ln>
                  <a:solidFill>
                    <a:srgbClr val="7030A0"/>
                  </a:solidFill>
                  <a:effectLst>
                    <a:glow>
                      <a:srgbClr val="FFFFFF"/>
                    </a:glow>
                  </a:effectLst>
                  <a:uLnTx/>
                  <a:uFillTx/>
                  <a:latin typeface="#9Slide05 SVNClementine" panose="020F0502020204030203" pitchFamily="34" charset="0"/>
                  <a:cs typeface="+mn-cs"/>
                </a:rPr>
                <a:t>n</a:t>
              </a:r>
              <a:r>
                <a:rPr kumimoji="0" lang="en-US" sz="11500" b="0" i="0" u="none" strike="noStrike" kern="1200" cap="none" spc="0" normalizeH="0" baseline="0" noProof="0" dirty="0" err="1">
                  <a:ln>
                    <a:noFill/>
                  </a:ln>
                  <a:solidFill>
                    <a:srgbClr val="9999FF"/>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a:ln>
                    <a:noFill/>
                  </a:ln>
                  <a:solidFill>
                    <a:srgbClr val="000000"/>
                  </a:solidFill>
                  <a:effectLst>
                    <a:glow>
                      <a:srgbClr val="FFFFFF"/>
                    </a:glow>
                  </a:effectLst>
                  <a:uLnTx/>
                  <a:uFillTx/>
                  <a:latin typeface="#9Slide05 SVNClementine" panose="020F0502020204030203" pitchFamily="34" charset="0"/>
                  <a:cs typeface="+mn-cs"/>
                </a:rPr>
                <a:t> </a:t>
              </a:r>
              <a:r>
                <a:rPr kumimoji="0" lang="en-US" sz="11500" b="0" i="0" u="none" strike="noStrike" kern="1200" cap="none" spc="0" normalizeH="0" baseline="0" noProof="0" dirty="0" err="1">
                  <a:ln>
                    <a:noFill/>
                  </a:ln>
                  <a:solidFill>
                    <a:srgbClr val="D60093"/>
                  </a:solidFill>
                  <a:effectLst>
                    <a:glow>
                      <a:srgbClr val="FFFFFF"/>
                    </a:glow>
                  </a:effectLst>
                  <a:uLnTx/>
                  <a:uFillTx/>
                  <a:latin typeface="#9Slide05 SVNClementine" panose="020F0502020204030203" pitchFamily="34" charset="0"/>
                  <a:cs typeface="+mn-cs"/>
                </a:rPr>
                <a:t>t</a:t>
              </a:r>
              <a:r>
                <a:rPr kumimoji="0" lang="en-US" sz="11500" b="0" i="0" u="none" strike="noStrike" kern="1200" cap="none" spc="0" normalizeH="0" baseline="0" noProof="0" dirty="0" err="1">
                  <a:ln>
                    <a:noFill/>
                  </a:ln>
                  <a:solidFill>
                    <a:srgbClr val="FF9933"/>
                  </a:solidFill>
                  <a:effectLst>
                    <a:glow>
                      <a:srgbClr val="FFFFFF"/>
                    </a:glow>
                  </a:effectLst>
                  <a:uLnTx/>
                  <a:uFillTx/>
                  <a:latin typeface="#9Slide05 SVNClementine" panose="020F0502020204030203" pitchFamily="34" charset="0"/>
                  <a:cs typeface="+mn-cs"/>
                </a:rPr>
                <a:t>ả</a:t>
              </a:r>
              <a:endParaRPr kumimoji="0" lang="en-US" sz="11500" b="0" i="0" u="none" strike="noStrike" kern="1200" cap="none" spc="0" normalizeH="0" baseline="0" noProof="0" dirty="0">
                <a:ln>
                  <a:noFill/>
                </a:ln>
                <a:solidFill>
                  <a:srgbClr val="FF9933"/>
                </a:solidFill>
                <a:effectLst>
                  <a:glow>
                    <a:srgbClr val="FFFFFF"/>
                  </a:glow>
                </a:effectLst>
                <a:uLnTx/>
                <a:uFillTx/>
                <a:latin typeface="#9Slide05 SVNClementine" panose="020F0502020204030203" pitchFamily="34" charset="0"/>
                <a:cs typeface="+mn-cs"/>
              </a:endParaRPr>
            </a:p>
          </p:txBody>
        </p:sp>
      </p:grpSp>
      <p:grpSp>
        <p:nvGrpSpPr>
          <p:cNvPr id="16" name="Group 15">
            <a:extLst>
              <a:ext uri="{FF2B5EF4-FFF2-40B4-BE49-F238E27FC236}">
                <a16:creationId xmlns:a16="http://schemas.microsoft.com/office/drawing/2014/main" id="{D65942CF-4A5A-53E0-FCFD-900B8F00C0FD}"/>
              </a:ext>
            </a:extLst>
          </p:cNvPr>
          <p:cNvGrpSpPr/>
          <p:nvPr/>
        </p:nvGrpSpPr>
        <p:grpSpPr>
          <a:xfrm>
            <a:off x="467621" y="403253"/>
            <a:ext cx="6005097" cy="2568164"/>
            <a:chOff x="-2150940" y="-182044"/>
            <a:chExt cx="5843476" cy="2568164"/>
          </a:xfrm>
        </p:grpSpPr>
        <p:sp>
          <p:nvSpPr>
            <p:cNvPr id="17" name="TextBox 16">
              <a:extLst>
                <a:ext uri="{FF2B5EF4-FFF2-40B4-BE49-F238E27FC236}">
                  <a16:creationId xmlns:a16="http://schemas.microsoft.com/office/drawing/2014/main" id="{9BBFEB23-44C3-458F-A154-20441E2A24B4}"/>
                </a:ext>
              </a:extLst>
            </p:cNvPr>
            <p:cNvSpPr txBox="1"/>
            <p:nvPr/>
          </p:nvSpPr>
          <p:spPr>
            <a:xfrm>
              <a:off x="-2121200" y="-168425"/>
              <a:ext cx="581373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Tiếng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Việt</a:t>
              </a:r>
            </a:p>
          </p:txBody>
        </p:sp>
        <p:sp>
          <p:nvSpPr>
            <p:cNvPr id="18" name="TextBox 17">
              <a:extLst>
                <a:ext uri="{FF2B5EF4-FFF2-40B4-BE49-F238E27FC236}">
                  <a16:creationId xmlns:a16="http://schemas.microsoft.com/office/drawing/2014/main" id="{69344E5D-AE23-2869-9C4D-AC0DF3A82275}"/>
                </a:ext>
              </a:extLst>
            </p:cNvPr>
            <p:cNvSpPr txBox="1"/>
            <p:nvPr/>
          </p:nvSpPr>
          <p:spPr>
            <a:xfrm>
              <a:off x="-2150940" y="-182044"/>
              <a:ext cx="301719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Tiếng</a:t>
              </a:r>
              <a:r>
                <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Việt</a:t>
              </a:r>
              <a:endPar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endParaRPr>
            </a:p>
          </p:txBody>
        </p:sp>
      </p:grpSp>
      <p:sp>
        <p:nvSpPr>
          <p:cNvPr id="11" name="Lưu đồ: Điểm Kết Thúc 15">
            <a:extLst>
              <a:ext uri="{FF2B5EF4-FFF2-40B4-BE49-F238E27FC236}">
                <a16:creationId xmlns:a16="http://schemas.microsoft.com/office/drawing/2014/main" id="{68E78090-302E-4207-8BDC-4483A6CFDA3C}"/>
              </a:ext>
            </a:extLst>
          </p:cNvPr>
          <p:cNvSpPr/>
          <p:nvPr/>
        </p:nvSpPr>
        <p:spPr>
          <a:xfrm>
            <a:off x="3153295" y="3000375"/>
            <a:ext cx="8537615"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D54B96F-23F8-4C8F-90CC-70B1B89B5E44}"/>
              </a:ext>
            </a:extLst>
          </p:cNvPr>
          <p:cNvPicPr>
            <a:picLocks noChangeAspect="1"/>
          </p:cNvPicPr>
          <p:nvPr/>
        </p:nvPicPr>
        <p:blipFill>
          <a:blip r:embed="rId3"/>
          <a:stretch>
            <a:fillRect/>
          </a:stretch>
        </p:blipFill>
        <p:spPr>
          <a:xfrm>
            <a:off x="3810450" y="3194991"/>
            <a:ext cx="7200000" cy="1725318"/>
          </a:xfrm>
          <a:prstGeom prst="rect">
            <a:avLst/>
          </a:prstGeom>
        </p:spPr>
      </p:pic>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Calendar&#10;&#10;Description automatically generated with medium confidence">
            <a:extLst>
              <a:ext uri="{FF2B5EF4-FFF2-40B4-BE49-F238E27FC236}">
                <a16:creationId xmlns:a16="http://schemas.microsoft.com/office/drawing/2014/main" id="{CF7FD275-D86F-ECCC-E25B-166E95121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107292-A81C-4302-BB43-5E916672A4A3}"/>
              </a:ext>
            </a:extLst>
          </p:cNvPr>
          <p:cNvSpPr>
            <a:spLocks noGrp="1"/>
          </p:cNvSpPr>
          <p:nvPr>
            <p:ph type="title"/>
          </p:nvPr>
        </p:nvSpPr>
        <p:spPr>
          <a:xfrm>
            <a:off x="2718162" y="357209"/>
            <a:ext cx="7790403" cy="1325563"/>
          </a:xfrm>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id="{9BFA1B83-6E17-4FEF-B4A5-810E9D020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id="{88E15611-8426-44E2-8BFB-BCDB001C9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ọc trực tuyến Tuần 23 - Khối 7 | THCS Chi Lăng">
            <a:extLst>
              <a:ext uri="{FF2B5EF4-FFF2-40B4-BE49-F238E27FC236}">
                <a16:creationId xmlns:a16="http://schemas.microsoft.com/office/drawing/2014/main" id="{B2895858-FB11-40FF-9F95-406C61FC7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9" y="235259"/>
            <a:ext cx="1926227" cy="1656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dirty="0" err="1">
                <a:latin typeface="Calibri" panose="020F0502020204030204" pitchFamily="34" charset="0"/>
                <a:cs typeface="Calibri" panose="020F0502020204030204" pitchFamily="34" charset="0"/>
              </a:rPr>
              <a:t>Thẳng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lưng</a:t>
            </a:r>
            <a:endParaRPr lang="en-US" sz="3600"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vị</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trí</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cầm viết</a:t>
              </a:r>
            </a:p>
          </p:txBody>
        </p:sp>
        <p:sp>
          <p:nvSpPr>
            <p:cNvPr id="15" name="Arrow: Down 14">
              <a:extLst>
                <a:ext uri="{FF2B5EF4-FFF2-40B4-BE49-F238E27FC236}">
                  <a16:creationId xmlns:a16="http://schemas.microsoft.com/office/drawing/2014/main"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giữ trang vở</a:t>
              </a:r>
            </a:p>
          </p:txBody>
        </p:sp>
        <p:sp>
          <p:nvSpPr>
            <p:cNvPr id="16" name="Arrow: Down 15">
              <a:extLst>
                <a:ext uri="{FF2B5EF4-FFF2-40B4-BE49-F238E27FC236}">
                  <a16:creationId xmlns:a16="http://schemas.microsoft.com/office/drawing/2014/main"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Khoảng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vở</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id="{07A15635-538D-4252-AF2B-C39EF5314A5D}"/>
              </a:ext>
            </a:extLst>
          </p:cNvPr>
          <p:cNvPicPr>
            <a:picLocks noChangeAspect="1"/>
          </p:cNvPicPr>
          <p:nvPr/>
        </p:nvPicPr>
        <p:blipFill>
          <a:blip r:embed="rId3" cstate="print">
            <a:extLst>
              <a:ext uri="{28A0092B-C50C-407E-A947-70E740481C1C}">
                <a14:useLocalDpi xmlns:a14="http://schemas.microsoft.com/office/drawing/2010/main"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19"/>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1179803" y="328937"/>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id="{07DC3A54-6348-4075-9F54-5E62032A6017}"/>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5EF478-66A2-458C-B362-4F5C0D6B616A}"/>
              </a:ext>
            </a:extLst>
          </p:cNvPr>
          <p:cNvPicPr>
            <a:picLocks noChangeAspect="1"/>
          </p:cNvPicPr>
          <p:nvPr/>
        </p:nvPicPr>
        <p:blipFill>
          <a:blip r:embed="rId24"/>
          <a:stretch>
            <a:fillRect/>
          </a:stretch>
        </p:blipFill>
        <p:spPr>
          <a:xfrm>
            <a:off x="2516930" y="1266072"/>
            <a:ext cx="7376799" cy="926672"/>
          </a:xfrm>
          <a:prstGeom prst="rect">
            <a:avLst/>
          </a:prstGeom>
        </p:spPr>
      </p:pic>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libri" panose="020F0502020204030204" pitchFamily="34" charset="0"/>
                  <a:cs typeface="Calibri" panose="020F0502020204030204" pitchFamily="34" charset="0"/>
                </a:rPr>
                <a:t>Từ</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ngữ</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có</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tiếng</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chứa</a:t>
              </a:r>
              <a:r>
                <a:rPr lang="en-US" sz="4000" b="1" dirty="0">
                  <a:solidFill>
                    <a:srgbClr val="00B050"/>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xin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lỗi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viên</a:t>
              </a:r>
              <a:r>
                <a:rPr lang="en-US" sz="4000" b="1" dirty="0">
                  <a:solidFill>
                    <a:schemeClr val="tx1"/>
                  </a:solidFill>
                  <a:latin typeface="Calibri" panose="020F0502020204030204" pitchFamily="34" charset="0"/>
                  <a:cs typeface="Calibri" panose="020F0502020204030204" pitchFamily="34" charset="0"/>
                </a:rPr>
                <a:t> pin, </a:t>
              </a:r>
              <a:r>
                <a:rPr lang="en-US" sz="4000" b="1" dirty="0" err="1">
                  <a:solidFill>
                    <a:schemeClr val="tx1"/>
                  </a:solidFill>
                  <a:latin typeface="Calibri" panose="020F0502020204030204" pitchFamily="34" charset="0"/>
                  <a:cs typeface="Calibri" panose="020F0502020204030204" pitchFamily="34" charset="0"/>
                </a:rPr>
                <a:t>trái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chín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quả</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mìn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uy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kín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đáo</a:t>
              </a:r>
              <a:r>
                <a:rPr lang="en-US" sz="4000" b="1" dirty="0">
                  <a:solidFill>
                    <a:schemeClr val="tx1"/>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A69333D-D36C-49AD-9B56-B94510B259DF}"/>
                </a:ext>
              </a:extLst>
            </p:cNvPr>
            <p:cNvPicPr>
              <a:picLocks noChangeAspect="1"/>
            </p:cNvPicPr>
            <p:nvPr/>
          </p:nvPicPr>
          <p:blipFill>
            <a:blip r:embed="rId3"/>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libri" panose="020F0502020204030204" pitchFamily="34" charset="0"/>
                  <a:cs typeface="Calibri" panose="020F0502020204030204" pitchFamily="34" charset="0"/>
                </a:rPr>
                <a:t>Từ</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ngữ</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có</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tiếng</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chứa</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inh</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đẹp</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quang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rùng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thoảng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thành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giác</a:t>
              </a:r>
              <a:r>
                <a:rPr lang="en-US" sz="3600" b="1" i="0" dirty="0">
                  <a:solidFill>
                    <a:srgbClr val="000000"/>
                  </a:solidFill>
                  <a:effectLst/>
                  <a:latin typeface="Calibri" panose="020F0502020204030204" pitchFamily="34" charset="0"/>
                  <a:cs typeface="Calibri" panose="020F0502020204030204" pitchFamily="34" charset="0"/>
                </a:rPr>
                <a:t>,…</a:t>
              </a:r>
              <a:endParaRPr lang="en-US" sz="36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522E1B-C216-4236-81D1-5CE4065B1405}"/>
                </a:ext>
              </a:extLst>
            </p:cNvPr>
            <p:cNvPicPr>
              <a:picLocks noChangeAspect="1"/>
            </p:cNvPicPr>
            <p:nvPr/>
          </p:nvPicPr>
          <p:blipFill>
            <a:blip r:embed="rId3"/>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57635" y="13813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B1ABA2-C08B-4271-90CF-AC45380A33F1}"/>
              </a:ext>
            </a:extLst>
          </p:cNvPr>
          <p:cNvPicPr>
            <a:picLocks noChangeAspect="1"/>
          </p:cNvPicPr>
          <p:nvPr/>
        </p:nvPicPr>
        <p:blipFill>
          <a:blip r:embed="rId6"/>
          <a:stretch>
            <a:fillRect/>
          </a:stretch>
        </p:blipFill>
        <p:spPr>
          <a:xfrm>
            <a:off x="2125199" y="1097911"/>
            <a:ext cx="9217951" cy="3023878"/>
          </a:xfrm>
          <a:prstGeom prst="rect">
            <a:avLst/>
          </a:prstGeom>
        </p:spPr>
      </p:pic>
      <p:pic>
        <p:nvPicPr>
          <p:cNvPr id="3" name="Picture 2">
            <a:extLst>
              <a:ext uri="{FF2B5EF4-FFF2-40B4-BE49-F238E27FC236}">
                <a16:creationId xmlns:a16="http://schemas.microsoft.com/office/drawing/2014/main" id="{6590BE2B-B5A3-4584-93F8-7564A1608AE9}"/>
              </a:ext>
            </a:extLst>
          </p:cNvPr>
          <p:cNvPicPr>
            <a:picLocks noChangeAspect="1"/>
          </p:cNvPicPr>
          <p:nvPr/>
        </p:nvPicPr>
        <p:blipFill>
          <a:blip r:embed="rId7"/>
          <a:stretch>
            <a:fillRect/>
          </a:stretch>
        </p:blipFill>
        <p:spPr>
          <a:xfrm>
            <a:off x="3682082" y="980275"/>
            <a:ext cx="6523285" cy="8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id="{87C583BE-6B95-4505-AE0D-32BD9FC3C8F2}"/>
              </a:ext>
            </a:extLst>
          </p:cNvPr>
          <p:cNvPicPr>
            <a:picLocks noChangeAspect="1"/>
          </p:cNvPicPr>
          <p:nvPr/>
        </p:nvPicPr>
        <p:blipFill>
          <a:blip r:embed="rId7"/>
          <a:stretch>
            <a:fillRect/>
          </a:stretch>
        </p:blipFill>
        <p:spPr>
          <a:xfrm>
            <a:off x="4214715" y="1091126"/>
            <a:ext cx="6639119" cy="1322947"/>
          </a:xfrm>
          <a:prstGeom prst="rect">
            <a:avLst/>
          </a:prstGeom>
        </p:spPr>
      </p:pic>
    </p:spTree>
    <p:extLst>
      <p:ext uri="{BB962C8B-B14F-4D97-AF65-F5344CB8AC3E}">
        <p14:creationId xmlns:p14="http://schemas.microsoft.com/office/powerpoint/2010/main"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37168"/>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33244513-DB38-D376-3C5D-C4A546796EA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7"/>
          <a:stretch>
            <a:fillRect/>
          </a:stretch>
        </p:blipFill>
        <p:spPr>
          <a:xfrm>
            <a:off x="3709890" y="1138751"/>
            <a:ext cx="6639119" cy="1322947"/>
          </a:xfrm>
          <a:prstGeom prst="rect">
            <a:avLst/>
          </a:prstGeom>
        </p:spPr>
      </p:pic>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373726" y="2448182"/>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ask="http://schemas.microsoft.com/office/drawing/2018/sketchyshape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2206B319-688D-4ACF-BD3B-3067DD8FC07C}"/>
              </a:ext>
            </a:extLst>
          </p:cNvPr>
          <p:cNvPicPr>
            <a:picLocks noChangeAspect="1"/>
          </p:cNvPicPr>
          <p:nvPr/>
        </p:nvPicPr>
        <p:blipFill>
          <a:blip r:embed="rId7"/>
          <a:stretch>
            <a:fillRect/>
          </a:stretch>
        </p:blipFill>
        <p:spPr>
          <a:xfrm>
            <a:off x="3871815" y="1110176"/>
            <a:ext cx="6639119" cy="1322947"/>
          </a:xfrm>
          <a:prstGeom prst="rect">
            <a:avLst/>
          </a:prstGeom>
        </p:spPr>
      </p:pic>
    </p:spTree>
    <p:extLst>
      <p:ext uri="{BB962C8B-B14F-4D97-AF65-F5344CB8AC3E}">
        <p14:creationId xmlns:p14="http://schemas.microsoft.com/office/powerpoint/2010/main"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400</Words>
  <Application>Microsoft Office PowerPoint</Application>
  <PresentationFormat>Widescreen</PresentationFormat>
  <Paragraphs>85</Paragraphs>
  <Slides>20</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#9Slide05 SVNClementine</vt:lpstr>
      <vt:lpstr>等线</vt:lpstr>
      <vt:lpstr>iCiel Ciaobella</vt:lpstr>
      <vt:lpstr>UVN Da Lat</vt:lpstr>
      <vt:lpstr>字魂59号-创粗黑</vt:lpstr>
      <vt:lpstr>Arial</vt:lpstr>
      <vt:lpstr>Arial-Rounded</vt:lpstr>
      <vt:lpstr>Calibri</vt:lpstr>
      <vt:lpstr>HP001 4 hàng</vt:lpstr>
      <vt:lpstr>SVN-Poky's</vt:lpstr>
      <vt:lpstr>Office 主题</vt:lpstr>
      <vt:lpstr>1_Office 主题​​</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Lưu ý khi trình bày</vt:lpstr>
      <vt:lpstr>Lưu ý tư thế ngồi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42</cp:revision>
  <dcterms:created xsi:type="dcterms:W3CDTF">2022-11-08T11:38:51Z</dcterms:created>
  <dcterms:modified xsi:type="dcterms:W3CDTF">2022-12-08T12:02:42Z</dcterms:modified>
</cp:coreProperties>
</file>